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2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D407A-1C69-F650-2844-A2C305909B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061C14-CA80-CCB4-9C1E-D1DD731748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A8655-59DC-9195-7E39-865986F01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7BA4-167E-4F87-BA72-537B4ED8DD2B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B9937-2228-F9A9-A508-8D038D3E7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EC46D-A596-880D-6AE1-85E4C9814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E5AE-347C-458F-A45B-6FFFFEF967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679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B23E7-6BF3-EAE4-5EB9-ECDA1FBAB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0E135-91A0-6C11-649A-07E0E69109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F1EF2-BCAD-3D0E-7B10-49406D0D0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7BA4-167E-4F87-BA72-537B4ED8DD2B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FD754A-53C5-1725-A6CE-5588A5A54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05D292-9746-3614-0603-6382525DB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E5AE-347C-458F-A45B-6FFFFEF967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661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BE9EEC-00AD-B866-5C29-5054278019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777258-7706-192E-FC1F-2BAC850448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448D3-DA03-49F5-868E-076B6A7D1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7BA4-167E-4F87-BA72-537B4ED8DD2B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BE4609-2271-70A0-E439-174C6CD8B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B05F30-D820-842B-418E-F8858498F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E5AE-347C-458F-A45B-6FFFFEF967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168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70993-9D9E-ACBB-F154-F7B9C1FF7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2F332-3506-58DC-5606-FDA7B24C2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FAD6C-C73B-C6CA-506C-DF3446CEA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7BA4-167E-4F87-BA72-537B4ED8DD2B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2D09BD-6CF5-62F6-E871-D00C28569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C8BE0-6F04-CC51-054A-120CB1478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E5AE-347C-458F-A45B-6FFFFEF967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055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13A00-B5F4-AB8D-8B71-FB34773B5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0781A0-AEE7-A895-2453-131BA0233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489A8-103A-2BB8-67A7-CC20099E9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7BA4-167E-4F87-BA72-537B4ED8DD2B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52C1E6-96D4-7AB3-FDA3-0ED1016CC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F98918-EB2A-F59C-4E55-4F2F2BD92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E5AE-347C-458F-A45B-6FFFFEF967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559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4A9DD-C7A9-B049-BC2C-6A8A95F7A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140CC-8B1A-193A-A58B-7AD73FEF89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5DE11-3C5B-2C86-5424-7B6061299F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622400-9B07-358C-8024-E63C6680F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7BA4-167E-4F87-BA72-537B4ED8DD2B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0D3384-0964-E9E9-B4E2-572442BC8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D372F0-BE1A-C3CD-467F-0DD9DD6A7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E5AE-347C-458F-A45B-6FFFFEF967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81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F8808-A84C-9D3C-F9EC-3C640AEEE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6DA175-7C0A-74F0-61A6-9CD7963E3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6FF8A6-A133-9B64-DEC2-286E30EA6E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6D779B-BF29-6977-E8D8-1173A83EC6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06B52E-7A39-CFF4-4C8E-2B0F83D2F3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0DA6D5-3C26-71A2-B5CB-ED8D92F4D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7BA4-167E-4F87-BA72-537B4ED8DD2B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182B77-22DC-D78B-95FF-7AB750812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9B9319-8923-5E6A-3CBF-3706110C5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E5AE-347C-458F-A45B-6FFFFEF967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9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33E3F-94CA-126C-9E9E-C45E2F69A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A03E65-2F2B-6943-1EA8-9CBA86394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7BA4-167E-4F87-BA72-537B4ED8DD2B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BA6FCF-87E7-A20A-AA2F-90BEBD3C2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4ABEA3-D204-49B0-B3F7-D97EF8C39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E5AE-347C-458F-A45B-6FFFFEF967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070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F13C3B-020C-2A9D-13E4-0FEB3947B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7BA4-167E-4F87-BA72-537B4ED8DD2B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ED9D9-B537-0B7E-87BC-272AEA7AB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1AD4AA-B4B0-7892-6F57-0E2AFA6AF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E5AE-347C-458F-A45B-6FFFFEF967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107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D2CFA-33C1-2A85-E321-CCCA22D8E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A1364-12E0-647E-16CD-FB9B5BE85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09DD2E-BED5-C902-76F0-12E9FE4C73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D9539B-805C-2939-FBE8-363A31B66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7BA4-167E-4F87-BA72-537B4ED8DD2B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5F27F-05AF-CEE1-49C6-280471F6F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ACBCA-572A-AA60-219F-743D87BDF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E5AE-347C-458F-A45B-6FFFFEF967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352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EC1C6-21B9-183D-6995-B24E8696F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69C4CC-8AC1-1751-2552-5732E979EF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F2367E-8B76-C099-5814-9A907D7C3E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69D059-5642-E62E-9526-7E81B11A1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7BA4-167E-4F87-BA72-537B4ED8DD2B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2D861-F128-647C-1E12-86697FE72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B88675-F03C-F6C3-E01B-D04863CC1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E5AE-347C-458F-A45B-6FFFFEF967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1753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3B6894-A29E-0643-3F5A-A79828278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EB22CE-524E-7577-83B3-6F0BB9550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C8655-816F-7486-D9C2-728154C37B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87BA4-167E-4F87-BA72-537B4ED8DD2B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EFAD7-36BA-E26F-05FD-5E66D7FF11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76763-441E-08D2-E680-B2187AD0D8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2E5AE-347C-458F-A45B-6FFFFEF967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351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D7F121-8E41-9635-B880-C8BB38201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379985"/>
            <a:ext cx="4229100" cy="56483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646C97-0C56-B268-7D04-B2022794BD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045315" y="3627620"/>
            <a:ext cx="2645764" cy="26457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A3B869-0451-4C53-0B8A-869273C37BF3}"/>
              </a:ext>
            </a:extLst>
          </p:cNvPr>
          <p:cNvSpPr txBox="1"/>
          <p:nvPr/>
        </p:nvSpPr>
        <p:spPr>
          <a:xfrm>
            <a:off x="4437089" y="1034321"/>
            <a:ext cx="692545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latin typeface="Arial" panose="020B0604020202020204" pitchFamily="34" charset="0"/>
                <a:cs typeface="Arial" panose="020B0604020202020204" pitchFamily="34" charset="0"/>
              </a:rPr>
              <a:t>..and the sheep listen to his voice</a:t>
            </a:r>
          </a:p>
          <a:p>
            <a:endParaRPr lang="en-GB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John 10 verse 3</a:t>
            </a:r>
          </a:p>
        </p:txBody>
      </p:sp>
    </p:spTree>
    <p:extLst>
      <p:ext uri="{BB962C8B-B14F-4D97-AF65-F5344CB8AC3E}">
        <p14:creationId xmlns:p14="http://schemas.microsoft.com/office/powerpoint/2010/main" val="4079848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E89157-DA58-1814-519F-C4C8D2BB4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D166FF-91BE-D6A9-054C-102A90C3A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379985"/>
            <a:ext cx="4229100" cy="56483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5F7973-5A11-50F6-2218-27775E87DE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045315" y="3627620"/>
            <a:ext cx="2645764" cy="26457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438C4EA-315A-F83F-BA2B-71C0DF062AE9}"/>
              </a:ext>
            </a:extLst>
          </p:cNvPr>
          <p:cNvSpPr txBox="1"/>
          <p:nvPr/>
        </p:nvSpPr>
        <p:spPr>
          <a:xfrm>
            <a:off x="4552950" y="703775"/>
            <a:ext cx="692545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latin typeface="Arial" panose="020B0604020202020204" pitchFamily="34" charset="0"/>
                <a:cs typeface="Arial" panose="020B0604020202020204" pitchFamily="34" charset="0"/>
              </a:rPr>
              <a:t>..he calls his own sheep by name and leads them out</a:t>
            </a:r>
          </a:p>
          <a:p>
            <a:endParaRPr lang="en-GB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John 10 verse 3</a:t>
            </a:r>
          </a:p>
        </p:txBody>
      </p:sp>
    </p:spTree>
    <p:extLst>
      <p:ext uri="{BB962C8B-B14F-4D97-AF65-F5344CB8AC3E}">
        <p14:creationId xmlns:p14="http://schemas.microsoft.com/office/powerpoint/2010/main" val="1622201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DBDFB8-618C-1804-8694-54077BCD0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3D64378-1766-2C61-F37A-7FF83ABD7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379985"/>
            <a:ext cx="4229100" cy="56483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AC5273-EFE8-5B01-D47F-9B72E43054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045315" y="3627620"/>
            <a:ext cx="2645764" cy="26457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CAC8112-5207-803B-61B8-68ADA7723C2B}"/>
              </a:ext>
            </a:extLst>
          </p:cNvPr>
          <p:cNvSpPr txBox="1"/>
          <p:nvPr/>
        </p:nvSpPr>
        <p:spPr>
          <a:xfrm>
            <a:off x="4552950" y="0"/>
            <a:ext cx="692545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latin typeface="Arial" panose="020B0604020202020204" pitchFamily="34" charset="0"/>
                <a:cs typeface="Arial" panose="020B0604020202020204" pitchFamily="34" charset="0"/>
              </a:rPr>
              <a:t>..and his sheep follow him because they know his voice</a:t>
            </a:r>
          </a:p>
          <a:p>
            <a:endParaRPr lang="en-GB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John 10 verse 4</a:t>
            </a:r>
          </a:p>
        </p:txBody>
      </p:sp>
    </p:spTree>
    <p:extLst>
      <p:ext uri="{BB962C8B-B14F-4D97-AF65-F5344CB8AC3E}">
        <p14:creationId xmlns:p14="http://schemas.microsoft.com/office/powerpoint/2010/main" val="4085609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062B20-E2BA-ECD9-15BB-39B2077A0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FB3758-784D-CF3E-0F2D-082C50CDC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379985"/>
            <a:ext cx="4229100" cy="56483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F05461B-B167-C2FA-FB9D-AFDCF075D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045315" y="3627620"/>
            <a:ext cx="2645764" cy="26457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5EFE5E0-A4BF-6182-CA14-2D9A34F17B9C}"/>
              </a:ext>
            </a:extLst>
          </p:cNvPr>
          <p:cNvSpPr txBox="1"/>
          <p:nvPr/>
        </p:nvSpPr>
        <p:spPr>
          <a:xfrm>
            <a:off x="4017363" y="379985"/>
            <a:ext cx="832453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GB" sz="6000" b="1" dirty="0">
                <a:latin typeface="Arial" panose="020B0604020202020204" pitchFamily="34" charset="0"/>
                <a:cs typeface="Arial" panose="020B0604020202020204" pitchFamily="34" charset="0"/>
              </a:rPr>
              <a:t>Listen to his voice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GB" sz="6000" b="1" dirty="0">
                <a:latin typeface="Arial" panose="020B0604020202020204" pitchFamily="34" charset="0"/>
                <a:cs typeface="Arial" panose="020B0604020202020204" pitchFamily="34" charset="0"/>
              </a:rPr>
              <a:t>Believe he knows you by name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GB" sz="6000" b="1" dirty="0">
                <a:latin typeface="Arial" panose="020B0604020202020204" pitchFamily="34" charset="0"/>
                <a:cs typeface="Arial" panose="020B0604020202020204" pitchFamily="34" charset="0"/>
              </a:rPr>
              <a:t>Follow him</a:t>
            </a:r>
          </a:p>
          <a:p>
            <a:endParaRPr lang="en-GB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55</Words>
  <Application>Microsoft Office PowerPoint</Application>
  <PresentationFormat>Widescreen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Amanda Featherstone</dc:creator>
  <cp:lastModifiedBy>Amanda Featherstone</cp:lastModifiedBy>
  <cp:revision>1</cp:revision>
  <dcterms:created xsi:type="dcterms:W3CDTF">2026-08-24T14:42:11Z</dcterms:created>
  <dcterms:modified xsi:type="dcterms:W3CDTF">2026-08-24T15:32:22Z</dcterms:modified>
</cp:coreProperties>
</file>